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 Medium" panose="020B0604020202020204" charset="0"/>
      <p:regular r:id="rId14"/>
    </p:embeddedFont>
    <p:embeddedFont>
      <p:font typeface="Neue Machina Ultra-Bold" panose="020B0604020202020204" charset="0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25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8725" autoAdjust="0"/>
    <p:restoredTop sz="86473" autoAdjust="0"/>
  </p:normalViewPr>
  <p:slideViewPr>
    <p:cSldViewPr>
      <p:cViewPr>
        <p:scale>
          <a:sx n="49" d="100"/>
          <a:sy n="49" d="100"/>
        </p:scale>
        <p:origin x="1258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1.jpeg"/><Relationship Id="rId5" Type="http://schemas.openxmlformats.org/officeDocument/2006/relationships/image" Target="../media/image4.svg"/><Relationship Id="rId10" Type="http://schemas.openxmlformats.org/officeDocument/2006/relationships/image" Target="../media/image15.pn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6.svg"/><Relationship Id="rId7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2.jpeg"/><Relationship Id="rId5" Type="http://schemas.openxmlformats.org/officeDocument/2006/relationships/image" Target="../media/image2.svg"/><Relationship Id="rId10" Type="http://schemas.openxmlformats.org/officeDocument/2006/relationships/image" Target="../media/image11.jpeg"/><Relationship Id="rId4" Type="http://schemas.openxmlformats.org/officeDocument/2006/relationships/image" Target="../media/image1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2.sv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2.sv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4.svg"/><Relationship Id="rId10" Type="http://schemas.openxmlformats.org/officeDocument/2006/relationships/image" Target="../media/image21.png"/><Relationship Id="rId4" Type="http://schemas.openxmlformats.org/officeDocument/2006/relationships/image" Target="../media/image3.png"/><Relationship Id="rId9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svg"/><Relationship Id="rId7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10" Type="http://schemas.openxmlformats.org/officeDocument/2006/relationships/image" Target="../media/image12.jpeg"/><Relationship Id="rId4" Type="http://schemas.openxmlformats.org/officeDocument/2006/relationships/image" Target="../media/image3.png"/><Relationship Id="rId9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4.svg"/><Relationship Id="rId7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2.jpeg"/><Relationship Id="rId4" Type="http://schemas.openxmlformats.org/officeDocument/2006/relationships/image" Target="../media/image3.png"/><Relationship Id="rId9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75567" y="-4926720"/>
            <a:ext cx="9808535" cy="9808535"/>
          </a:xfrm>
          <a:custGeom>
            <a:avLst/>
            <a:gdLst/>
            <a:ahLst/>
            <a:cxnLst/>
            <a:rect l="l" t="t" r="r" b="b"/>
            <a:pathLst>
              <a:path w="9808535" h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1271731" y="6544095"/>
            <a:ext cx="6009009" cy="6009009"/>
          </a:xfrm>
          <a:custGeom>
            <a:avLst/>
            <a:gdLst/>
            <a:ahLst/>
            <a:cxnLst/>
            <a:rect l="l" t="t" r="r" b="b"/>
            <a:pathLst>
              <a:path w="6009009" h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8100000">
            <a:off x="11884038" y="6896830"/>
            <a:ext cx="8209501" cy="6060105"/>
          </a:xfrm>
          <a:custGeom>
            <a:avLst/>
            <a:gdLst/>
            <a:ahLst/>
            <a:cxnLst/>
            <a:rect l="l" t="t" r="r" b="b"/>
            <a:pathLst>
              <a:path w="8209501" h="6060105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1393429">
            <a:off x="12271558" y="6401948"/>
            <a:ext cx="4723918" cy="2308815"/>
          </a:xfrm>
          <a:custGeom>
            <a:avLst/>
            <a:gdLst/>
            <a:ahLst/>
            <a:cxnLst/>
            <a:rect l="l" t="t" r="r" b="b"/>
            <a:pathLst>
              <a:path w="4723918" h="2308815">
                <a:moveTo>
                  <a:pt x="0" y="0"/>
                </a:moveTo>
                <a:lnTo>
                  <a:pt x="4723917" y="0"/>
                </a:lnTo>
                <a:lnTo>
                  <a:pt x="4723917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6980261" y="5943223"/>
            <a:ext cx="4327479" cy="600872"/>
          </a:xfrm>
          <a:custGeom>
            <a:avLst/>
            <a:gdLst/>
            <a:ahLst/>
            <a:cxnLst/>
            <a:rect l="l" t="t" r="r" b="b"/>
            <a:pathLst>
              <a:path w="4327479" h="600872">
                <a:moveTo>
                  <a:pt x="0" y="0"/>
                </a:moveTo>
                <a:lnTo>
                  <a:pt x="4327478" y="0"/>
                </a:lnTo>
                <a:lnTo>
                  <a:pt x="4327478" y="600872"/>
                </a:lnTo>
                <a:lnTo>
                  <a:pt x="0" y="60087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71533" b="-715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732774" y="2271889"/>
            <a:ext cx="3597907" cy="3671334"/>
          </a:xfrm>
          <a:custGeom>
            <a:avLst/>
            <a:gdLst/>
            <a:ahLst/>
            <a:cxnLst/>
            <a:rect l="l" t="t" r="r" b="b"/>
            <a:pathLst>
              <a:path w="3597907" h="3671334">
                <a:moveTo>
                  <a:pt x="0" y="0"/>
                </a:moveTo>
                <a:lnTo>
                  <a:pt x="3597907" y="0"/>
                </a:lnTo>
                <a:lnTo>
                  <a:pt x="3597907" y="3671334"/>
                </a:lnTo>
                <a:lnTo>
                  <a:pt x="0" y="367133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3042606">
            <a:off x="-947227" y="8169399"/>
            <a:ext cx="4602247" cy="3514966"/>
          </a:xfrm>
          <a:custGeom>
            <a:avLst/>
            <a:gdLst/>
            <a:ahLst/>
            <a:cxnLst/>
            <a:rect l="l" t="t" r="r" b="b"/>
            <a:pathLst>
              <a:path w="4602247" h="3514966">
                <a:moveTo>
                  <a:pt x="0" y="0"/>
                </a:moveTo>
                <a:lnTo>
                  <a:pt x="4602247" y="0"/>
                </a:lnTo>
                <a:lnTo>
                  <a:pt x="4602247" y="3514967"/>
                </a:lnTo>
                <a:lnTo>
                  <a:pt x="0" y="351496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2419979" y="4134227"/>
            <a:ext cx="13448042" cy="1809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40"/>
              </a:lnSpc>
            </a:pPr>
            <a:r>
              <a:rPr lang="en-US" sz="10529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IEEE SSH 2024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640979" y="6000308"/>
            <a:ext cx="3006042" cy="896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1"/>
              </a:lnSpc>
            </a:pPr>
            <a:r>
              <a:rPr lang="en-US" sz="2586" b="1">
                <a:solidFill>
                  <a:srgbClr val="01204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HACKATHON</a:t>
            </a:r>
          </a:p>
          <a:p>
            <a:pPr algn="ctr">
              <a:lnSpc>
                <a:spcPts val="3621"/>
              </a:lnSpc>
            </a:pPr>
            <a:r>
              <a:rPr lang="en-US" sz="2586" b="1">
                <a:solidFill>
                  <a:srgbClr val="01204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KATHON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82941" y="-5209262"/>
            <a:ext cx="9808535" cy="9808535"/>
          </a:xfrm>
          <a:custGeom>
            <a:avLst/>
            <a:gdLst/>
            <a:ahLst/>
            <a:cxnLst/>
            <a:rect l="l" t="t" r="r" b="b"/>
            <a:pathLst>
              <a:path w="9808535" h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182589" y="6243969"/>
            <a:ext cx="8086060" cy="8086060"/>
          </a:xfrm>
          <a:custGeom>
            <a:avLst/>
            <a:gdLst/>
            <a:ahLst/>
            <a:cxnLst/>
            <a:rect l="l" t="t" r="r" b="b"/>
            <a:pathLst>
              <a:path w="8086060" h="8086060">
                <a:moveTo>
                  <a:pt x="0" y="0"/>
                </a:moveTo>
                <a:lnTo>
                  <a:pt x="8086060" y="0"/>
                </a:lnTo>
                <a:lnTo>
                  <a:pt x="8086060" y="8086061"/>
                </a:lnTo>
                <a:lnTo>
                  <a:pt x="0" y="8086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5400000">
            <a:off x="9029493" y="1664950"/>
            <a:ext cx="12718369" cy="9388469"/>
          </a:xfrm>
          <a:custGeom>
            <a:avLst/>
            <a:gdLst/>
            <a:ahLst/>
            <a:cxnLst/>
            <a:rect l="l" t="t" r="r" b="b"/>
            <a:pathLst>
              <a:path w="12718369" h="9388469">
                <a:moveTo>
                  <a:pt x="0" y="0"/>
                </a:moveTo>
                <a:lnTo>
                  <a:pt x="12718369" y="0"/>
                </a:lnTo>
                <a:lnTo>
                  <a:pt x="12718369" y="9388469"/>
                </a:lnTo>
                <a:lnTo>
                  <a:pt x="0" y="93884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457200" y="1776357"/>
            <a:ext cx="2292647" cy="2635226"/>
          </a:xfrm>
          <a:custGeom>
            <a:avLst/>
            <a:gdLst/>
            <a:ahLst/>
            <a:cxnLst/>
            <a:rect l="l" t="t" r="r" b="b"/>
            <a:pathLst>
              <a:path w="2292647" h="2635226">
                <a:moveTo>
                  <a:pt x="0" y="0"/>
                </a:moveTo>
                <a:lnTo>
                  <a:pt x="2292647" y="0"/>
                </a:lnTo>
                <a:lnTo>
                  <a:pt x="2292647" y="2635227"/>
                </a:lnTo>
                <a:lnTo>
                  <a:pt x="0" y="26352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1953174">
            <a:off x="-59279" y="8766770"/>
            <a:ext cx="5153321" cy="3040459"/>
          </a:xfrm>
          <a:custGeom>
            <a:avLst/>
            <a:gdLst/>
            <a:ahLst/>
            <a:cxnLst/>
            <a:rect l="l" t="t" r="r" b="b"/>
            <a:pathLst>
              <a:path w="5153321" h="3040459">
                <a:moveTo>
                  <a:pt x="0" y="0"/>
                </a:moveTo>
                <a:lnTo>
                  <a:pt x="5153321" y="0"/>
                </a:lnTo>
                <a:lnTo>
                  <a:pt x="5153321" y="3040460"/>
                </a:lnTo>
                <a:lnTo>
                  <a:pt x="0" y="304046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2726913" y="1664933"/>
            <a:ext cx="6888896" cy="7059968"/>
          </a:xfrm>
          <a:custGeom>
            <a:avLst/>
            <a:gdLst/>
            <a:ahLst/>
            <a:cxnLst/>
            <a:rect l="l" t="t" r="r" b="b"/>
            <a:pathLst>
              <a:path w="6888896" h="7185289">
                <a:moveTo>
                  <a:pt x="0" y="0"/>
                </a:moveTo>
                <a:lnTo>
                  <a:pt x="6888897" y="0"/>
                </a:lnTo>
                <a:lnTo>
                  <a:pt x="6888897" y="7185290"/>
                </a:lnTo>
                <a:lnTo>
                  <a:pt x="0" y="71852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2887210" y="2200940"/>
            <a:ext cx="9372600" cy="1123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505"/>
              </a:lnSpc>
            </a:pPr>
            <a:r>
              <a:rPr lang="en-US" sz="5400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Team name: NEURO 404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993292" y="3721137"/>
            <a:ext cx="7467600" cy="46346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384"/>
              </a:lnSpc>
            </a:pPr>
            <a:r>
              <a:rPr lang="en-US" sz="4400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Team Members name:</a:t>
            </a:r>
          </a:p>
          <a:p>
            <a:pPr algn="l">
              <a:lnSpc>
                <a:spcPts val="9384"/>
              </a:lnSpc>
            </a:pPr>
            <a:r>
              <a:rPr lang="en-US" sz="3600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TEAM LEADER - DIGEESH P C  MEMBER 2- DHARSHINI M</a:t>
            </a:r>
          </a:p>
          <a:p>
            <a:pPr algn="l">
              <a:lnSpc>
                <a:spcPts val="9384"/>
              </a:lnSpc>
            </a:pPr>
            <a:r>
              <a:rPr lang="en-US" sz="3600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MENBER 3- AJIN RIBIA P</a:t>
            </a:r>
          </a:p>
        </p:txBody>
      </p:sp>
      <p:sp>
        <p:nvSpPr>
          <p:cNvPr id="10" name="Freeform 10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2802533" y="429915"/>
            <a:ext cx="3874294" cy="2862135"/>
          </a:xfrm>
          <a:custGeom>
            <a:avLst/>
            <a:gdLst/>
            <a:ahLst/>
            <a:cxnLst/>
            <a:rect l="l" t="t" r="r" b="b"/>
            <a:pathLst>
              <a:path w="3874294" h="2862135">
                <a:moveTo>
                  <a:pt x="0" y="0"/>
                </a:moveTo>
                <a:lnTo>
                  <a:pt x="3874295" y="0"/>
                </a:lnTo>
                <a:lnTo>
                  <a:pt x="3874295" y="2862135"/>
                </a:lnTo>
                <a:lnTo>
                  <a:pt x="0" y="28621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-3107904" y="7318752"/>
            <a:ext cx="8959061" cy="6831284"/>
          </a:xfrm>
          <a:custGeom>
            <a:avLst/>
            <a:gdLst/>
            <a:ahLst/>
            <a:cxnLst/>
            <a:rect l="l" t="t" r="r" b="b"/>
            <a:pathLst>
              <a:path w="8959061" h="6831284">
                <a:moveTo>
                  <a:pt x="0" y="0"/>
                </a:moveTo>
                <a:lnTo>
                  <a:pt x="8959061" y="0"/>
                </a:lnTo>
                <a:lnTo>
                  <a:pt x="8959061" y="6831283"/>
                </a:lnTo>
                <a:lnTo>
                  <a:pt x="0" y="683128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-2034804" y="1833001"/>
            <a:ext cx="13986326" cy="1571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8000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     </a:t>
            </a:r>
            <a:r>
              <a:rPr lang="en-US" sz="6600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Problem statement </a:t>
            </a:r>
            <a:r>
              <a:rPr lang="en-US" sz="8000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: </a:t>
            </a:r>
            <a:endParaRPr lang="en-US" sz="14000" b="1" dirty="0">
              <a:solidFill>
                <a:srgbClr val="FFFFFF"/>
              </a:solidFill>
              <a:latin typeface="Neue Machina Ultra-Bold"/>
              <a:ea typeface="Neue Machina Ultra-Bold"/>
              <a:cs typeface="Neue Machina Ultra-Bold"/>
              <a:sym typeface="Neue Machina Ultra-Bold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0D9711-EBFF-40F8-AEA6-718E07FF342E}"/>
              </a:ext>
            </a:extLst>
          </p:cNvPr>
          <p:cNvSpPr/>
          <p:nvPr/>
        </p:nvSpPr>
        <p:spPr>
          <a:xfrm>
            <a:off x="838200" y="3586122"/>
            <a:ext cx="13588976" cy="38779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Neue Machina Ultra-Bold" panose="020B0604020202020204" charset="0"/>
              </a:rPr>
              <a:t> </a:t>
            </a:r>
            <a:r>
              <a:rPr lang="en-IN" sz="4800" dirty="0">
                <a:solidFill>
                  <a:schemeClr val="bg1"/>
                </a:solidFill>
                <a:latin typeface="Neue Machina Ultra-Bold" panose="020B0604020202020204" charset="0"/>
              </a:rPr>
              <a:t>TRACK : EDUCATION</a:t>
            </a:r>
          </a:p>
          <a:p>
            <a:endParaRPr lang="en-IN" sz="4800" dirty="0">
              <a:solidFill>
                <a:schemeClr val="bg1"/>
              </a:solidFill>
              <a:latin typeface="Neue Machina Ultra-Bold" panose="020B0604020202020204" charset="0"/>
            </a:endParaRPr>
          </a:p>
          <a:p>
            <a:r>
              <a:rPr lang="en-IN" sz="4800" dirty="0">
                <a:solidFill>
                  <a:schemeClr val="bg1"/>
                </a:solidFill>
                <a:latin typeface="Neue Machina Ultra-Bold" panose="020B0604020202020204" charset="0"/>
              </a:rPr>
              <a:t>Smart Education Tool : </a:t>
            </a:r>
          </a:p>
          <a:p>
            <a:r>
              <a:rPr lang="en-IN" sz="4800" dirty="0">
                <a:solidFill>
                  <a:schemeClr val="bg1"/>
                </a:solidFill>
                <a:latin typeface="Neue Machina Ultra-Bold" panose="020B0604020202020204" charset="0"/>
              </a:rPr>
              <a:t>VR-Based Interactive </a:t>
            </a:r>
          </a:p>
          <a:p>
            <a:r>
              <a:rPr lang="en-IN" sz="4800" dirty="0">
                <a:solidFill>
                  <a:schemeClr val="bg1"/>
                </a:solidFill>
                <a:latin typeface="Neue Machina Ultra-Bold" panose="020B0604020202020204" charset="0"/>
              </a:rPr>
              <a:t>Learning for Children with ASD and ID</a:t>
            </a:r>
            <a:r>
              <a:rPr lang="en-IN" sz="5400" dirty="0">
                <a:solidFill>
                  <a:schemeClr val="bg1"/>
                </a:solidFill>
                <a:latin typeface="Neue Machina Ultra-Bold" panose="020B0604020202020204" charset="0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168384" y="-2084520"/>
            <a:ext cx="8831880" cy="8831880"/>
          </a:xfrm>
          <a:custGeom>
            <a:avLst/>
            <a:gdLst/>
            <a:ahLst/>
            <a:cxnLst/>
            <a:rect l="l" t="t" r="r" b="b"/>
            <a:pathLst>
              <a:path w="8831880" h="8831880">
                <a:moveTo>
                  <a:pt x="0" y="0"/>
                </a:moveTo>
                <a:lnTo>
                  <a:pt x="8831880" y="0"/>
                </a:lnTo>
                <a:lnTo>
                  <a:pt x="8831880" y="8831880"/>
                </a:lnTo>
                <a:lnTo>
                  <a:pt x="0" y="8831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008264" y="99307"/>
            <a:ext cx="6511191" cy="11280306"/>
          </a:xfrm>
          <a:custGeom>
            <a:avLst/>
            <a:gdLst/>
            <a:ahLst/>
            <a:cxnLst/>
            <a:rect l="l" t="t" r="r" b="b"/>
            <a:pathLst>
              <a:path w="6511191" h="11280306">
                <a:moveTo>
                  <a:pt x="0" y="0"/>
                </a:moveTo>
                <a:lnTo>
                  <a:pt x="6511190" y="0"/>
                </a:lnTo>
                <a:lnTo>
                  <a:pt x="6511190" y="11280306"/>
                </a:lnTo>
                <a:lnTo>
                  <a:pt x="0" y="112803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862" r="-6638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941393" y="2797072"/>
            <a:ext cx="4290504" cy="6461228"/>
            <a:chOff x="0" y="0"/>
            <a:chExt cx="1565187" cy="235707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65188" cy="2357074"/>
            </a:xfrm>
            <a:custGeom>
              <a:avLst/>
              <a:gdLst/>
              <a:ahLst/>
              <a:cxnLst/>
              <a:rect l="l" t="t" r="r" b="b"/>
              <a:pathLst>
                <a:path w="1565188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2232614"/>
                  </a:lnTo>
                  <a:cubicBezTo>
                    <a:pt x="1565188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966592" y="2797072"/>
            <a:ext cx="4290504" cy="6461228"/>
            <a:chOff x="0" y="0"/>
            <a:chExt cx="1565187" cy="23570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65188" cy="2357074"/>
            </a:xfrm>
            <a:custGeom>
              <a:avLst/>
              <a:gdLst/>
              <a:ahLst/>
              <a:cxnLst/>
              <a:rect l="l" t="t" r="r" b="b"/>
              <a:pathLst>
                <a:path w="1565188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2232614"/>
                  </a:lnTo>
                  <a:cubicBezTo>
                    <a:pt x="1565188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056104" y="2797072"/>
            <a:ext cx="4290504" cy="6461228"/>
            <a:chOff x="0" y="0"/>
            <a:chExt cx="1565187" cy="235707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65188" cy="2357074"/>
            </a:xfrm>
            <a:custGeom>
              <a:avLst/>
              <a:gdLst/>
              <a:ahLst/>
              <a:cxnLst/>
              <a:rect l="l" t="t" r="r" b="b"/>
              <a:pathLst>
                <a:path w="1565188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2232614"/>
                  </a:lnTo>
                  <a:cubicBezTo>
                    <a:pt x="1565188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Freeform 10"/>
          <p:cNvSpPr/>
          <p:nvPr/>
        </p:nvSpPr>
        <p:spPr>
          <a:xfrm rot="4238979">
            <a:off x="-345749" y="-2366999"/>
            <a:ext cx="3493701" cy="5774713"/>
          </a:xfrm>
          <a:custGeom>
            <a:avLst/>
            <a:gdLst/>
            <a:ahLst/>
            <a:cxnLst/>
            <a:rect l="l" t="t" r="r" b="b"/>
            <a:pathLst>
              <a:path w="3493701" h="5774713">
                <a:moveTo>
                  <a:pt x="0" y="0"/>
                </a:moveTo>
                <a:lnTo>
                  <a:pt x="3493702" y="0"/>
                </a:lnTo>
                <a:lnTo>
                  <a:pt x="3493702" y="5774713"/>
                </a:lnTo>
                <a:lnTo>
                  <a:pt x="0" y="57747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-3223036">
            <a:off x="15631061" y="3684321"/>
            <a:ext cx="6022673" cy="3553377"/>
          </a:xfrm>
          <a:custGeom>
            <a:avLst/>
            <a:gdLst/>
            <a:ahLst/>
            <a:cxnLst/>
            <a:rect l="l" t="t" r="r" b="b"/>
            <a:pathLst>
              <a:path w="6022673" h="3553377">
                <a:moveTo>
                  <a:pt x="0" y="0"/>
                </a:moveTo>
                <a:lnTo>
                  <a:pt x="6022673" y="0"/>
                </a:lnTo>
                <a:lnTo>
                  <a:pt x="6022673" y="3553377"/>
                </a:lnTo>
                <a:lnTo>
                  <a:pt x="0" y="35533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5456819" y="1254977"/>
            <a:ext cx="7119102" cy="1527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5400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Solutions</a:t>
            </a:r>
          </a:p>
        </p:txBody>
      </p:sp>
      <p:sp>
        <p:nvSpPr>
          <p:cNvPr id="13" name="Freeform 13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84C48F-7BA6-465F-849D-97A109F2BE87}"/>
              </a:ext>
            </a:extLst>
          </p:cNvPr>
          <p:cNvSpPr/>
          <p:nvPr/>
        </p:nvSpPr>
        <p:spPr>
          <a:xfrm>
            <a:off x="2113098" y="3101628"/>
            <a:ext cx="14117502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buFont typeface="Wingdings" panose="05000000000000000000" pitchFamily="2" charset="2"/>
              <a:buChar char="q"/>
            </a:pPr>
            <a:r>
              <a:rPr lang="en-US" sz="3600" b="1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Tailored Learning: </a:t>
            </a: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 Safe space for </a:t>
            </a:r>
            <a:r>
              <a:rPr lang="en-US" sz="3600" b="1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practicing</a:t>
            </a: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 and </a:t>
            </a:r>
            <a:r>
              <a:rPr lang="en-US" sz="3600" b="1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reinforcing social interactions .</a:t>
            </a:r>
          </a:p>
          <a:p>
            <a:pPr marL="571500" indent="-571500" algn="just">
              <a:buFont typeface="Wingdings" panose="05000000000000000000" pitchFamily="2" charset="2"/>
              <a:buChar char="q"/>
            </a:pPr>
            <a:endParaRPr lang="en-US" sz="3600" b="1" dirty="0">
              <a:solidFill>
                <a:schemeClr val="bg1"/>
              </a:solidFill>
              <a:latin typeface="Neue Machina Ultra-Bold" panose="020B0604020202020204" charset="0"/>
              <a:cs typeface="Times New Roman" panose="02020603050405020304" pitchFamily="18" charset="0"/>
            </a:endParaRPr>
          </a:p>
          <a:p>
            <a:pPr marL="571500" indent="-571500" algn="just">
              <a:buFont typeface="Wingdings" panose="05000000000000000000" pitchFamily="2" charset="2"/>
              <a:buChar char="q"/>
            </a:pPr>
            <a:r>
              <a:rPr lang="en-US" sz="3600" b="1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Progress Tracking:</a:t>
            </a: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 Dashboard for </a:t>
            </a:r>
            <a:r>
              <a:rPr lang="en-US" sz="3600" b="1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monitoring progress </a:t>
            </a: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and </a:t>
            </a:r>
            <a:r>
              <a:rPr lang="en-US" sz="3600" b="1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adapting learning .</a:t>
            </a:r>
          </a:p>
          <a:p>
            <a:pPr marL="571500" indent="-571500" algn="just">
              <a:buFont typeface="Wingdings" panose="05000000000000000000" pitchFamily="2" charset="2"/>
              <a:buChar char="q"/>
            </a:pPr>
            <a:endParaRPr lang="en-US" sz="3600" b="1" dirty="0">
              <a:solidFill>
                <a:schemeClr val="bg1"/>
              </a:solidFill>
              <a:latin typeface="Neue Machina Ultra-Bold" panose="020B0604020202020204" charset="0"/>
              <a:cs typeface="Times New Roman" panose="02020603050405020304" pitchFamily="18" charset="0"/>
            </a:endParaRPr>
          </a:p>
          <a:p>
            <a:pPr marL="571500" indent="-571500" algn="just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VR Sensory Adaption: Customizable Settings with Iterative Testing.</a:t>
            </a:r>
          </a:p>
          <a:p>
            <a:pPr marL="571500" indent="-571500" algn="just">
              <a:buFont typeface="Wingdings" panose="05000000000000000000" pitchFamily="2" charset="2"/>
              <a:buChar char="q"/>
            </a:pPr>
            <a:endParaRPr lang="en-IN" sz="4000" dirty="0">
              <a:solidFill>
                <a:schemeClr val="bg1"/>
              </a:solidFill>
              <a:latin typeface="Neue Machina Ultra-Bold" panose="020B0604020202020204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endParaRPr lang="en-US" sz="4000" b="1" dirty="0">
              <a:solidFill>
                <a:schemeClr val="bg1"/>
              </a:solidFill>
              <a:latin typeface="Neue Machina Ultra-Bold" panose="020B060402020202020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3621326" y="-1883714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</p:txBody>
      </p:sp>
      <p:sp>
        <p:nvSpPr>
          <p:cNvPr id="4" name="Freeform 4"/>
          <p:cNvSpPr/>
          <p:nvPr/>
        </p:nvSpPr>
        <p:spPr>
          <a:xfrm>
            <a:off x="-1065920" y="7860377"/>
            <a:ext cx="2972074" cy="2957214"/>
          </a:xfrm>
          <a:custGeom>
            <a:avLst/>
            <a:gdLst/>
            <a:ahLst/>
            <a:cxnLst/>
            <a:rect l="l" t="t" r="r" b="b"/>
            <a:pathLst>
              <a:path w="2972074" h="2957214">
                <a:moveTo>
                  <a:pt x="0" y="0"/>
                </a:moveTo>
                <a:lnTo>
                  <a:pt x="2972074" y="0"/>
                </a:lnTo>
                <a:lnTo>
                  <a:pt x="2972074" y="2957214"/>
                </a:lnTo>
                <a:lnTo>
                  <a:pt x="0" y="29572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7132873" y="-203773"/>
            <a:ext cx="1889331" cy="3419603"/>
          </a:xfrm>
          <a:custGeom>
            <a:avLst/>
            <a:gdLst/>
            <a:ahLst/>
            <a:cxnLst/>
            <a:rect l="l" t="t" r="r" b="b"/>
            <a:pathLst>
              <a:path w="1889331" h="3419603">
                <a:moveTo>
                  <a:pt x="0" y="0"/>
                </a:moveTo>
                <a:lnTo>
                  <a:pt x="1889331" y="0"/>
                </a:lnTo>
                <a:lnTo>
                  <a:pt x="1889331" y="3419603"/>
                </a:lnTo>
                <a:lnTo>
                  <a:pt x="0" y="341960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850790-481D-4A30-940C-61CA757A07B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049000" y="2857500"/>
            <a:ext cx="6705600" cy="500287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CB84B5C-C0FB-49FA-ADF7-2A0360FA8059}"/>
              </a:ext>
            </a:extLst>
          </p:cNvPr>
          <p:cNvSpPr/>
          <p:nvPr/>
        </p:nvSpPr>
        <p:spPr>
          <a:xfrm>
            <a:off x="720190" y="2195412"/>
            <a:ext cx="10016281" cy="7309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Our VR tool supports up to 100 users at once, allowing simultaneous access for children, parents, and educators.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 New scenarios and features can be added regularly, ensuring the platform stays engaging.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Immersive Learning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Personalized Development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Progress Monitoring  in our dashboard.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AD2FE5-941E-48FF-B17C-54EBD376A4B7}"/>
              </a:ext>
            </a:extLst>
          </p:cNvPr>
          <p:cNvSpPr/>
          <p:nvPr/>
        </p:nvSpPr>
        <p:spPr>
          <a:xfrm>
            <a:off x="7010400" y="886247"/>
            <a:ext cx="2572170" cy="1600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6000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USP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87719" y="-294256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714326" y="6543974"/>
            <a:ext cx="5428652" cy="5428652"/>
          </a:xfrm>
          <a:custGeom>
            <a:avLst/>
            <a:gdLst/>
            <a:ahLst/>
            <a:cxnLst/>
            <a:rect l="l" t="t" r="r" b="b"/>
            <a:pathLst>
              <a:path w="5428652" h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635039" y="3346571"/>
            <a:ext cx="4290504" cy="4970298"/>
            <a:chOff x="0" y="0"/>
            <a:chExt cx="1565187" cy="18131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6" name="AutoShape 6"/>
          <p:cNvSpPr/>
          <p:nvPr/>
        </p:nvSpPr>
        <p:spPr>
          <a:xfrm rot="-5400000">
            <a:off x="3056962" y="5599614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lvl="0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1867746" y="1063062"/>
            <a:ext cx="4290504" cy="4970298"/>
            <a:chOff x="0" y="0"/>
            <a:chExt cx="1565187" cy="181317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AutoShape 9"/>
          <p:cNvSpPr/>
          <p:nvPr/>
        </p:nvSpPr>
        <p:spPr>
          <a:xfrm rot="-5400000">
            <a:off x="8225379" y="5638952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4925882" y="6874980"/>
            <a:ext cx="6095177" cy="6095177"/>
          </a:xfrm>
          <a:custGeom>
            <a:avLst/>
            <a:gdLst/>
            <a:ahLst/>
            <a:cxnLst/>
            <a:rect l="l" t="t" r="r" b="b"/>
            <a:pathLst>
              <a:path w="6095177" h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/>
          <p:nvPr/>
        </p:nvGrpSpPr>
        <p:grpSpPr>
          <a:xfrm>
            <a:off x="10743373" y="3244786"/>
            <a:ext cx="4290504" cy="4970298"/>
            <a:chOff x="0" y="0"/>
            <a:chExt cx="1565187" cy="18131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Freeform 13"/>
          <p:cNvSpPr/>
          <p:nvPr/>
        </p:nvSpPr>
        <p:spPr>
          <a:xfrm rot="-320654">
            <a:off x="15023685" y="2224"/>
            <a:ext cx="4471230" cy="2308815"/>
          </a:xfrm>
          <a:custGeom>
            <a:avLst/>
            <a:gdLst/>
            <a:ahLst/>
            <a:cxnLst/>
            <a:rect l="l" t="t" r="r" b="b"/>
            <a:pathLst>
              <a:path w="4471230" h="2308815">
                <a:moveTo>
                  <a:pt x="0" y="0"/>
                </a:moveTo>
                <a:lnTo>
                  <a:pt x="4471230" y="0"/>
                </a:lnTo>
                <a:lnTo>
                  <a:pt x="4471230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56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4661459">
            <a:off x="-860948" y="8286627"/>
            <a:ext cx="2778658" cy="2285446"/>
          </a:xfrm>
          <a:custGeom>
            <a:avLst/>
            <a:gdLst/>
            <a:ahLst/>
            <a:cxnLst/>
            <a:rect l="l" t="t" r="r" b="b"/>
            <a:pathLst>
              <a:path w="2778658" h="2285446">
                <a:moveTo>
                  <a:pt x="0" y="0"/>
                </a:moveTo>
                <a:lnTo>
                  <a:pt x="2778658" y="0"/>
                </a:lnTo>
                <a:lnTo>
                  <a:pt x="2778658" y="2285447"/>
                </a:lnTo>
                <a:lnTo>
                  <a:pt x="0" y="22854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5778223" y="6543974"/>
            <a:ext cx="7210834" cy="5994006"/>
          </a:xfrm>
          <a:custGeom>
            <a:avLst/>
            <a:gdLst/>
            <a:ahLst/>
            <a:cxnLst/>
            <a:rect l="l" t="t" r="r" b="b"/>
            <a:pathLst>
              <a:path w="7210834" h="5994006">
                <a:moveTo>
                  <a:pt x="0" y="0"/>
                </a:moveTo>
                <a:lnTo>
                  <a:pt x="7210834" y="0"/>
                </a:lnTo>
                <a:lnTo>
                  <a:pt x="7210834" y="5994006"/>
                </a:lnTo>
                <a:lnTo>
                  <a:pt x="0" y="599400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4774298" y="1384577"/>
            <a:ext cx="11484067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667"/>
              </a:lnSpc>
            </a:pPr>
            <a:r>
              <a:rPr lang="en-US" sz="9762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Tech Stack</a:t>
            </a:r>
          </a:p>
        </p:txBody>
      </p:sp>
      <p:sp>
        <p:nvSpPr>
          <p:cNvPr id="17" name="Freeform 17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B3C37ED-B03C-455F-8445-B72BA73F540F}"/>
              </a:ext>
            </a:extLst>
          </p:cNvPr>
          <p:cNvSpPr/>
          <p:nvPr/>
        </p:nvSpPr>
        <p:spPr>
          <a:xfrm>
            <a:off x="733573" y="3714724"/>
            <a:ext cx="9144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40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FRONT END</a:t>
            </a:r>
          </a:p>
          <a:p>
            <a:pPr lvl="0"/>
            <a:endParaRPr lang="en-US"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lvl="0" indent="-57150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React.js</a:t>
            </a:r>
          </a:p>
          <a:p>
            <a:pPr marL="571500" lvl="0" indent="-57150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Three.js</a:t>
            </a:r>
          </a:p>
          <a:p>
            <a:pPr marL="571500" lvl="0" indent="-57150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Bootstrap</a:t>
            </a:r>
          </a:p>
          <a:p>
            <a:pPr marL="571500" lvl="0" indent="-57150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Material-UI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C617426-D797-4C3A-B6BE-CAA7AB5D125E}"/>
              </a:ext>
            </a:extLst>
          </p:cNvPr>
          <p:cNvSpPr/>
          <p:nvPr/>
        </p:nvSpPr>
        <p:spPr>
          <a:xfrm>
            <a:off x="5526826" y="3617849"/>
            <a:ext cx="9144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BACK END</a:t>
            </a:r>
          </a:p>
          <a:p>
            <a:pPr lvl="0"/>
            <a:endParaRPr lang="en-US" sz="3600" dirty="0">
              <a:solidFill>
                <a:schemeClr val="bg1"/>
              </a:solidFill>
              <a:latin typeface="Neue Machina Ultra-Bold" panose="020B0604020202020204" charset="0"/>
              <a:cs typeface="Times New Roman" panose="02020603050405020304" pitchFamily="18" charset="0"/>
            </a:endParaRPr>
          </a:p>
          <a:p>
            <a:pPr marL="571500" lvl="0" indent="-57150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Node.js </a:t>
            </a:r>
          </a:p>
          <a:p>
            <a:pPr marL="571500" lvl="0" indent="-57150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Express.js</a:t>
            </a:r>
          </a:p>
          <a:p>
            <a:pPr marL="571500" lvl="0" indent="-57150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MongoDB</a:t>
            </a:r>
          </a:p>
          <a:p>
            <a:pPr marL="571500" lvl="0" indent="-57150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TensorFlow.js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31C03AD-1174-44C9-BCC8-94DC88DF27C6}"/>
              </a:ext>
            </a:extLst>
          </p:cNvPr>
          <p:cNvSpPr/>
          <p:nvPr/>
        </p:nvSpPr>
        <p:spPr>
          <a:xfrm>
            <a:off x="10421650" y="3762695"/>
            <a:ext cx="9144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VR</a:t>
            </a:r>
          </a:p>
          <a:p>
            <a:pPr lvl="0"/>
            <a:endParaRPr lang="en-US" sz="3600" dirty="0">
              <a:solidFill>
                <a:schemeClr val="bg1"/>
              </a:solidFill>
              <a:latin typeface="Neue Machina Ultra-Bold" panose="020B0604020202020204" charset="0"/>
              <a:cs typeface="Times New Roman" panose="02020603050405020304" pitchFamily="18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Unity</a:t>
            </a:r>
            <a:endParaRPr lang="en-US" sz="3600" dirty="0">
              <a:solidFill>
                <a:schemeClr val="bg1"/>
              </a:solidFill>
              <a:latin typeface="Neue Machina Ultra-Bold" panose="020B060402020202020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Blender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sz="3600" dirty="0" err="1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WebXR</a:t>
            </a: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 API</a:t>
            </a:r>
          </a:p>
          <a:p>
            <a:pPr lvl="1"/>
            <a:endParaRPr lang="en-US" sz="3600" dirty="0">
              <a:solidFill>
                <a:schemeClr val="bg1"/>
              </a:solidFill>
              <a:latin typeface="Neue Machina Ultra-Bold" panose="020B060402020202020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0A98CE-5FC5-46D7-A1C6-C69F4CD1BE20}"/>
              </a:ext>
            </a:extLst>
          </p:cNvPr>
          <p:cNvSpPr/>
          <p:nvPr/>
        </p:nvSpPr>
        <p:spPr>
          <a:xfrm>
            <a:off x="14213528" y="3700004"/>
            <a:ext cx="449073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</a:rPr>
              <a:t>CLOUD </a:t>
            </a:r>
            <a:r>
              <a:rPr lang="en-US" sz="3200" dirty="0">
                <a:solidFill>
                  <a:schemeClr val="bg1"/>
                </a:solidFill>
                <a:latin typeface="Neue Machina Ultra-Bold" panose="020B0604020202020204" charset="0"/>
              </a:rPr>
              <a:t>SERVICE</a:t>
            </a:r>
          </a:p>
          <a:p>
            <a:pPr lvl="0"/>
            <a:endParaRPr lang="en-US" sz="3600" dirty="0">
              <a:solidFill>
                <a:schemeClr val="bg1"/>
              </a:solidFill>
              <a:latin typeface="Neue Machina Ultra-Bold" panose="020B060402020202020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chemeClr val="bg1"/>
                </a:solidFill>
                <a:latin typeface="Neue Machina Ultra-Bold" panose="020B0604020202020204" charset="0"/>
              </a:rPr>
              <a:t>AWS</a:t>
            </a:r>
          </a:p>
        </p:txBody>
      </p:sp>
      <p:sp>
        <p:nvSpPr>
          <p:cNvPr id="25" name="AutoShape 9">
            <a:extLst>
              <a:ext uri="{FF2B5EF4-FFF2-40B4-BE49-F238E27FC236}">
                <a16:creationId xmlns:a16="http://schemas.microsoft.com/office/drawing/2014/main" id="{763BDB87-6148-4A3C-B20D-6B272B2576BF}"/>
              </a:ext>
            </a:extLst>
          </p:cNvPr>
          <p:cNvSpPr/>
          <p:nvPr/>
        </p:nvSpPr>
        <p:spPr>
          <a:xfrm rot="16200000">
            <a:off x="12182446" y="5694741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26" name="Group 11">
            <a:extLst>
              <a:ext uri="{FF2B5EF4-FFF2-40B4-BE49-F238E27FC236}">
                <a16:creationId xmlns:a16="http://schemas.microsoft.com/office/drawing/2014/main" id="{113C1F9D-B3FA-4821-9540-1B8A4BA984E1}"/>
              </a:ext>
            </a:extLst>
          </p:cNvPr>
          <p:cNvGrpSpPr/>
          <p:nvPr/>
        </p:nvGrpSpPr>
        <p:grpSpPr>
          <a:xfrm>
            <a:off x="5598446" y="3413574"/>
            <a:ext cx="4290504" cy="4970298"/>
            <a:chOff x="0" y="0"/>
            <a:chExt cx="1565187" cy="1813178"/>
          </a:xfrm>
        </p:grpSpPr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B78D6383-C996-4E49-95E0-47F3B9C73418}"/>
                </a:ext>
              </a:extLst>
            </p:cNvPr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724066" y="-3249112"/>
            <a:ext cx="11805542" cy="11805542"/>
          </a:xfrm>
          <a:custGeom>
            <a:avLst/>
            <a:gdLst/>
            <a:ahLst/>
            <a:cxnLst/>
            <a:rect l="l" t="t" r="r" b="b"/>
            <a:pathLst>
              <a:path w="11805542" h="11805542">
                <a:moveTo>
                  <a:pt x="0" y="0"/>
                </a:moveTo>
                <a:lnTo>
                  <a:pt x="11805542" y="0"/>
                </a:lnTo>
                <a:lnTo>
                  <a:pt x="11805542" y="11805541"/>
                </a:lnTo>
                <a:lnTo>
                  <a:pt x="0" y="118055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203420" y="1177460"/>
            <a:ext cx="11805542" cy="11805542"/>
          </a:xfrm>
          <a:custGeom>
            <a:avLst/>
            <a:gdLst/>
            <a:ahLst/>
            <a:cxnLst/>
            <a:rect l="l" t="t" r="r" b="b"/>
            <a:pathLst>
              <a:path w="11805542" h="11805542">
                <a:moveTo>
                  <a:pt x="0" y="0"/>
                </a:moveTo>
                <a:lnTo>
                  <a:pt x="11805542" y="0"/>
                </a:lnTo>
                <a:lnTo>
                  <a:pt x="11805542" y="11805542"/>
                </a:lnTo>
                <a:lnTo>
                  <a:pt x="0" y="118055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205205" y="4667812"/>
            <a:ext cx="8893252" cy="8315191"/>
          </a:xfrm>
          <a:custGeom>
            <a:avLst/>
            <a:gdLst/>
            <a:ahLst/>
            <a:cxnLst/>
            <a:rect l="l" t="t" r="r" b="b"/>
            <a:pathLst>
              <a:path w="8893252" h="8315191">
                <a:moveTo>
                  <a:pt x="0" y="0"/>
                </a:moveTo>
                <a:lnTo>
                  <a:pt x="8893252" y="0"/>
                </a:lnTo>
                <a:lnTo>
                  <a:pt x="8893252" y="8315190"/>
                </a:lnTo>
                <a:lnTo>
                  <a:pt x="0" y="83151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365435">
            <a:off x="-3790155" y="-730855"/>
            <a:ext cx="6282382" cy="6378053"/>
          </a:xfrm>
          <a:custGeom>
            <a:avLst/>
            <a:gdLst/>
            <a:ahLst/>
            <a:cxnLst/>
            <a:rect l="l" t="t" r="r" b="b"/>
            <a:pathLst>
              <a:path w="6282382" h="6378053">
                <a:moveTo>
                  <a:pt x="0" y="0"/>
                </a:moveTo>
                <a:lnTo>
                  <a:pt x="6282382" y="0"/>
                </a:lnTo>
                <a:lnTo>
                  <a:pt x="6282382" y="6378053"/>
                </a:lnTo>
                <a:lnTo>
                  <a:pt x="0" y="637805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895600" y="1736656"/>
            <a:ext cx="11484067" cy="1527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667"/>
              </a:lnSpc>
            </a:pPr>
            <a:r>
              <a:rPr lang="en-US" sz="6000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Future Aspects</a:t>
            </a:r>
          </a:p>
        </p:txBody>
      </p:sp>
      <p:sp>
        <p:nvSpPr>
          <p:cNvPr id="7" name="Freeform 7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D3930C-AAE8-48A8-A053-C5212A2C32DE}"/>
              </a:ext>
            </a:extLst>
          </p:cNvPr>
          <p:cNvSpPr/>
          <p:nvPr/>
        </p:nvSpPr>
        <p:spPr>
          <a:xfrm>
            <a:off x="2667000" y="3874836"/>
            <a:ext cx="13487400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 algn="just"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Safe VR for </a:t>
            </a:r>
            <a:r>
              <a:rPr lang="en-US" sz="3200" dirty="0" err="1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practising</a:t>
            </a:r>
            <a:r>
              <a:rPr lang="en-US" sz="32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 social skills.</a:t>
            </a:r>
          </a:p>
          <a:p>
            <a:pPr lvl="0" algn="just"/>
            <a:endParaRPr lang="en-US" sz="3200" dirty="0">
              <a:solidFill>
                <a:schemeClr val="bg1"/>
              </a:solidFill>
              <a:latin typeface="Neue Machina Ultra-Bold" panose="020B0604020202020204" charset="0"/>
            </a:endParaRPr>
          </a:p>
          <a:p>
            <a:pPr marL="571500" lvl="0" indent="-571500" algn="just"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  <a:latin typeface="Neue Machina Ultra-Bold" panose="020B0604020202020204" charset="0"/>
                <a:cs typeface="Times New Roman" panose="02020603050405020304" pitchFamily="18" charset="0"/>
              </a:rPr>
              <a:t>Improves emotional recognition and social confidence.</a:t>
            </a:r>
          </a:p>
          <a:p>
            <a:pPr marL="571500" lvl="0" indent="-571500" algn="just">
              <a:buFont typeface="Wingdings" panose="05000000000000000000" pitchFamily="2" charset="2"/>
              <a:buChar char="q"/>
            </a:pPr>
            <a:endParaRPr lang="en-US" sz="3200" dirty="0">
              <a:solidFill>
                <a:schemeClr val="bg1"/>
              </a:solidFill>
              <a:latin typeface="Neue Machina Ultra-Bold" panose="020B0604020202020204" charset="0"/>
              <a:cs typeface="Times New Roman" panose="02020603050405020304" pitchFamily="18" charset="0"/>
            </a:endParaRPr>
          </a:p>
          <a:p>
            <a:pPr marL="571500" indent="-571500" algn="just" fontAlgn="ctr"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  <a:latin typeface="Neue Machina Ultra-Bold" panose="020B0604020202020204" charset="0"/>
              </a:rPr>
              <a:t>VR can help children with ASD learn to be safe and aware of alarm situations. </a:t>
            </a:r>
          </a:p>
          <a:p>
            <a:pPr marL="571500" indent="-571500" algn="just" fontAlgn="ctr">
              <a:buFont typeface="Wingdings" panose="05000000000000000000" pitchFamily="2" charset="2"/>
              <a:buChar char="q"/>
            </a:pPr>
            <a:endParaRPr lang="en-US" sz="3200" dirty="0">
              <a:solidFill>
                <a:schemeClr val="bg1"/>
              </a:solidFill>
              <a:latin typeface="Neue Machina Ultra-Bold" panose="020B0604020202020204" charset="0"/>
            </a:endParaRPr>
          </a:p>
          <a:p>
            <a:pPr marL="571500" indent="-571500" algn="just" fontAlgn="ctr"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  <a:latin typeface="Neue Machina Ultra-Bold" panose="020B0604020202020204" charset="0"/>
              </a:rPr>
              <a:t>VR can help children with ASD improve their language function and communication skills.</a:t>
            </a:r>
          </a:p>
          <a:p>
            <a:pPr algn="just"/>
            <a:br>
              <a:rPr lang="en-US" sz="3200" dirty="0"/>
            </a:br>
            <a:endParaRPr lang="en-IN" sz="3200" dirty="0">
              <a:solidFill>
                <a:schemeClr val="bg1"/>
              </a:solidFill>
              <a:latin typeface="Neue Machina Ultra-Bold" panose="020B0604020202020204" charset="0"/>
            </a:endParaRPr>
          </a:p>
          <a:p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54044" y="1024236"/>
            <a:ext cx="6896632" cy="6896632"/>
          </a:xfrm>
          <a:custGeom>
            <a:avLst/>
            <a:gdLst/>
            <a:ahLst/>
            <a:cxnLst/>
            <a:rect l="l" t="t" r="r" b="b"/>
            <a:pathLst>
              <a:path w="6896632" h="6896632">
                <a:moveTo>
                  <a:pt x="0" y="0"/>
                </a:moveTo>
                <a:lnTo>
                  <a:pt x="6896633" y="0"/>
                </a:lnTo>
                <a:lnTo>
                  <a:pt x="6896633" y="6896632"/>
                </a:lnTo>
                <a:lnTo>
                  <a:pt x="0" y="6896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4831439" y="3191290"/>
            <a:ext cx="8086060" cy="8086060"/>
          </a:xfrm>
          <a:custGeom>
            <a:avLst/>
            <a:gdLst/>
            <a:ahLst/>
            <a:cxnLst/>
            <a:rect l="l" t="t" r="r" b="b"/>
            <a:pathLst>
              <a:path w="8086060" h="8086060">
                <a:moveTo>
                  <a:pt x="0" y="0"/>
                </a:moveTo>
                <a:lnTo>
                  <a:pt x="8086061" y="0"/>
                </a:lnTo>
                <a:lnTo>
                  <a:pt x="8086061" y="8086061"/>
                </a:lnTo>
                <a:lnTo>
                  <a:pt x="0" y="8086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5400000">
            <a:off x="11928816" y="449266"/>
            <a:ext cx="12718369" cy="9388469"/>
          </a:xfrm>
          <a:custGeom>
            <a:avLst/>
            <a:gdLst/>
            <a:ahLst/>
            <a:cxnLst/>
            <a:rect l="l" t="t" r="r" b="b"/>
            <a:pathLst>
              <a:path w="12718369" h="9388469">
                <a:moveTo>
                  <a:pt x="0" y="0"/>
                </a:moveTo>
                <a:lnTo>
                  <a:pt x="12718368" y="0"/>
                </a:lnTo>
                <a:lnTo>
                  <a:pt x="12718368" y="9388468"/>
                </a:lnTo>
                <a:lnTo>
                  <a:pt x="0" y="93884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685800" y="2725423"/>
            <a:ext cx="4906430" cy="4323078"/>
          </a:xfrm>
          <a:custGeom>
            <a:avLst/>
            <a:gdLst/>
            <a:ahLst/>
            <a:cxnLst/>
            <a:rect l="l" t="t" r="r" b="b"/>
            <a:pathLst>
              <a:path w="5366128" h="5017329">
                <a:moveTo>
                  <a:pt x="0" y="0"/>
                </a:moveTo>
                <a:lnTo>
                  <a:pt x="5366128" y="0"/>
                </a:lnTo>
                <a:lnTo>
                  <a:pt x="5366128" y="5017329"/>
                </a:lnTo>
                <a:lnTo>
                  <a:pt x="0" y="50173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4564088" y="3837827"/>
            <a:ext cx="11397725" cy="2344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118"/>
              </a:lnSpc>
            </a:pPr>
            <a:r>
              <a:rPr lang="en-US" sz="13655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   Thank You</a:t>
            </a:r>
          </a:p>
        </p:txBody>
      </p:sp>
      <p:sp>
        <p:nvSpPr>
          <p:cNvPr id="7" name="Freeform 7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1308</TotalTime>
  <Words>217</Words>
  <Application>Microsoft Office PowerPoint</Application>
  <PresentationFormat>Custom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Neue Machina Ultra-Bold</vt:lpstr>
      <vt:lpstr>Times New Roman</vt:lpstr>
      <vt:lpstr>Arial</vt:lpstr>
      <vt:lpstr>Calibri</vt:lpstr>
      <vt:lpstr>Montserrat Medium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Purple Futuristic Modern 3D Tech Company Business Presentation</dc:title>
  <dc:creator>hp</dc:creator>
  <cp:lastModifiedBy>hp</cp:lastModifiedBy>
  <cp:revision>6</cp:revision>
  <dcterms:created xsi:type="dcterms:W3CDTF">2006-08-16T00:00:00Z</dcterms:created>
  <dcterms:modified xsi:type="dcterms:W3CDTF">2024-09-29T03:29:58Z</dcterms:modified>
  <dc:identifier>DAGRx_fcAx8</dc:identifier>
</cp:coreProperties>
</file>

<file path=docProps/thumbnail.jpeg>
</file>